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58" r:id="rId10"/>
    <p:sldId id="264" r:id="rId11"/>
    <p:sldId id="265" r:id="rId12"/>
    <p:sldId id="259" r:id="rId13"/>
    <p:sldId id="260" r:id="rId14"/>
    <p:sldId id="276" r:id="rId15"/>
    <p:sldId id="277" r:id="rId16"/>
    <p:sldId id="279" r:id="rId17"/>
    <p:sldId id="278" r:id="rId18"/>
    <p:sldId id="280" r:id="rId19"/>
    <p:sldId id="261" r:id="rId20"/>
    <p:sldId id="266" r:id="rId21"/>
    <p:sldId id="267" r:id="rId22"/>
    <p:sldId id="271" r:id="rId23"/>
    <p:sldId id="272" r:id="rId24"/>
    <p:sldId id="273" r:id="rId25"/>
    <p:sldId id="274" r:id="rId26"/>
    <p:sldId id="275" r:id="rId27"/>
    <p:sldId id="26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461545-CDE6-4507-BB7F-83FDA6EE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HTML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HTML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CSS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CSS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chemeClr val="bg1"/>
                </a:solidFill>
              </a:rPr>
              <a:t>weboldal megfelel </a:t>
            </a:r>
            <a:r>
              <a:rPr lang="en-US" sz="1800" dirty="0">
                <a:solidFill>
                  <a:schemeClr val="bg1"/>
                </a:solidFill>
              </a:rPr>
              <a:t>a W3 Consortium </a:t>
            </a:r>
            <a:r>
              <a:rPr lang="hu-HU" sz="1800" dirty="0">
                <a:solidFill>
                  <a:schemeClr val="bg1"/>
                </a:solidFill>
              </a:rPr>
              <a:t>által elvárt felépítési és stilisztikai elvárásoknak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hu-HU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Kommunikáció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A </a:t>
            </a:r>
            <a:r>
              <a:rPr lang="en-US" sz="2400" i="1" u="sng" dirty="0" err="1">
                <a:solidFill>
                  <a:srgbClr val="94EA22"/>
                </a:solidFill>
              </a:rPr>
              <a:t>drótvázat</a:t>
            </a:r>
            <a:r>
              <a:rPr lang="en-US" sz="2400" i="1" u="sng" dirty="0">
                <a:solidFill>
                  <a:schemeClr val="bg1"/>
                </a:solidFill>
              </a:rPr>
              <a:t> a </a:t>
            </a:r>
            <a:r>
              <a:rPr lang="en-US" sz="2400" i="1" u="sng" dirty="0" err="1">
                <a:solidFill>
                  <a:schemeClr val="bg1"/>
                </a:solidFill>
              </a:rPr>
              <a:t>megrendelő</a:t>
            </a:r>
            <a:r>
              <a:rPr lang="en-US" sz="2400" i="1" u="sng" dirty="0">
                <a:solidFill>
                  <a:schemeClr val="bg1"/>
                </a:solidFill>
              </a:rPr>
              <a:t> </a:t>
            </a:r>
            <a:r>
              <a:rPr lang="en-US" sz="2400" i="1" u="sng" dirty="0" err="1">
                <a:solidFill>
                  <a:schemeClr val="bg1"/>
                </a:solidFill>
              </a:rPr>
              <a:t>elfogadta</a:t>
            </a:r>
            <a:r>
              <a:rPr lang="en-US" sz="2400" i="1" u="sng" dirty="0">
                <a:solidFill>
                  <a:schemeClr val="bg1"/>
                </a:solidFill>
              </a:rPr>
              <a:t>.</a:t>
            </a:r>
            <a:endParaRPr lang="hu-HU" sz="24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2" y="20999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569</Words>
  <Application>Microsoft Office PowerPoint</Application>
  <PresentationFormat>Szélesvásznú</PresentationFormat>
  <Paragraphs>92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22</vt:i4>
      </vt:variant>
    </vt:vector>
  </HeadingPairs>
  <TitlesOfParts>
    <vt:vector size="37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72</cp:revision>
  <dcterms:created xsi:type="dcterms:W3CDTF">2023-11-14T12:28:00Z</dcterms:created>
  <dcterms:modified xsi:type="dcterms:W3CDTF">2023-11-21T12:14:59Z</dcterms:modified>
</cp:coreProperties>
</file>